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9" r:id="rId2"/>
    <p:sldId id="528" r:id="rId3"/>
    <p:sldId id="517" r:id="rId4"/>
    <p:sldId id="557" r:id="rId5"/>
    <p:sldId id="561" r:id="rId6"/>
    <p:sldId id="562" r:id="rId7"/>
    <p:sldId id="563" r:id="rId8"/>
    <p:sldId id="558" r:id="rId9"/>
    <p:sldId id="5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306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3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0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5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8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4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6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2018/12/3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4511" y="1262198"/>
            <a:ext cx="10136118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高可用集群环境搭建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315" y="1030228"/>
            <a:ext cx="9397364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高可用集群环境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搭建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高可用环境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方案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03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04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环境上安装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05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集群环境上配置主从复制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06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高可用集群带来的问题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07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读写分离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08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分表分库插件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ShardingJdbc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数据库索引底层原理（重点）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语句性能优化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4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数据库简单介绍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作为世界上使用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最为广泛的数据库之一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免费是其原因之一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。但不可忽略的是它本身的功能的确很强大。随着技术的发展，在实际的生产环境中，由单台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数据库服务器不能满足实际的需求。此时数据库集群就很好的解决了这个问题了。采用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分布式集群，能够搭建一个高并发、负载均衡的集群服务器（这篇博客暂时不涉及）。在此之前我们必须要保证每台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服务器里的数据同步。数据同步我们可以通过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内部配置就可以轻松完成，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主要有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master slave 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和主主复制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97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主从复制介绍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相信很多学员在学习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的时候，已经了解过主从复制的作用。在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集群环境中，可以分为主节点与从节点，通过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主从复制可以实现数据备份、故障转移、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集群、高可用、读写分离等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端同样会执行一遍，从而达到主从复制的效果。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05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8123217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从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库生成两个线程，一个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线程去请求主库 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，并将得到的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日志写到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（中继日志） 文件中；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主库会生成一个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log dump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线程，用来给从库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线程传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线程，会读取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文件中的日志，并解析成具体操作，来实现主从的操作一致，而最终数据一致；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26" name="Picture 2" descr="https://images2015.cnblogs.com/blog/820365/201608/820365-20160821160615776-17493146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25" y="1833131"/>
            <a:ext cx="2981030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主从复制环境配置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服务器准备两台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192.168.212.201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192.168.212.202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主服务器配置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从服务器配置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254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00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948</Words>
  <Application>Microsoft Office PowerPoint</Application>
  <PresentationFormat>宽屏</PresentationFormat>
  <Paragraphs>70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汉仪小隶书简</vt:lpstr>
      <vt:lpstr>黑体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1227</cp:revision>
  <dcterms:created xsi:type="dcterms:W3CDTF">2017-04-26T08:43:00Z</dcterms:created>
  <dcterms:modified xsi:type="dcterms:W3CDTF">2018-12-03T12:12:49Z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